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57" r:id="rId6"/>
    <p:sldId id="264" r:id="rId7"/>
    <p:sldId id="258" r:id="rId8"/>
    <p:sldId id="261" r:id="rId9"/>
    <p:sldId id="259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92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79712" y="2246993"/>
            <a:ext cx="9144000" cy="1257300"/>
          </a:xfrm>
        </p:spPr>
        <p:txBody>
          <a:bodyPr anchor="ctr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Session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03300" y="3802407"/>
            <a:ext cx="9144000" cy="160235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Name</a:t>
            </a:r>
          </a:p>
          <a:p>
            <a:r>
              <a:rPr lang="en-US" noProof="0" dirty="0"/>
              <a:t>Company</a:t>
            </a:r>
          </a:p>
          <a:p>
            <a:r>
              <a:rPr lang="en-US" noProof="0" dirty="0"/>
              <a:t>Contact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520701" y="513828"/>
            <a:ext cx="2720303" cy="68632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12369" y="1632857"/>
            <a:ext cx="911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DNN Connect 2018</a:t>
            </a:r>
          </a:p>
        </p:txBody>
      </p:sp>
    </p:spTree>
    <p:extLst>
      <p:ext uri="{BB962C8B-B14F-4D97-AF65-F5344CB8AC3E}">
        <p14:creationId xmlns:p14="http://schemas.microsoft.com/office/powerpoint/2010/main" val="147880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69900" y="901700"/>
            <a:ext cx="10769600" cy="5170885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146029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69900" y="901700"/>
            <a:ext cx="55499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901700"/>
            <a:ext cx="56642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5629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346450" y="2631678"/>
            <a:ext cx="596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0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7" name="CuadroTexto 6"/>
          <p:cNvSpPr txBox="1"/>
          <p:nvPr userDrawn="1"/>
        </p:nvSpPr>
        <p:spPr>
          <a:xfrm>
            <a:off x="469900" y="5294650"/>
            <a:ext cx="1172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>
                <a:solidFill>
                  <a:schemeClr val="accent2"/>
                </a:solidFill>
              </a:rPr>
              <a:t>Please remember to evaluate the session</a:t>
            </a:r>
            <a:r>
              <a:rPr lang="en-US" sz="2400" baseline="0" noProof="0" dirty="0">
                <a:solidFill>
                  <a:schemeClr val="accent2"/>
                </a:solidFill>
              </a:rPr>
              <a:t> online</a:t>
            </a:r>
            <a:endParaRPr lang="en-US" sz="2400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6375796"/>
            <a:ext cx="12192000" cy="500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12192000" cy="636814"/>
          </a:xfrm>
          <a:prstGeom prst="rect">
            <a:avLst/>
          </a:prstGeom>
          <a:solidFill>
            <a:srgbClr val="2C4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9615714" y="120398"/>
            <a:ext cx="1602011" cy="404182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9900" y="971550"/>
            <a:ext cx="10769600" cy="510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3"/>
            <a:r>
              <a:rPr lang="es-ES" dirty="0" err="1"/>
              <a:t>Some</a:t>
            </a:r>
            <a:r>
              <a:rPr lang="es-ES" dirty="0"/>
              <a:t> more </a:t>
            </a:r>
            <a:r>
              <a:rPr lang="es-ES" dirty="0" err="1"/>
              <a:t>text</a:t>
            </a:r>
            <a:endParaRPr lang="es-ES" dirty="0"/>
          </a:p>
          <a:p>
            <a:pPr lvl="4"/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important</a:t>
            </a:r>
            <a:endParaRPr lang="es-ES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69900" y="73476"/>
            <a:ext cx="11722100" cy="50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9" name="Marcador de título 1"/>
          <p:cNvSpPr txBox="1">
            <a:spLocks/>
          </p:cNvSpPr>
          <p:nvPr/>
        </p:nvSpPr>
        <p:spPr>
          <a:xfrm>
            <a:off x="469900" y="6488792"/>
            <a:ext cx="2717800" cy="3238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>
                <a:solidFill>
                  <a:schemeClr val="bg1"/>
                </a:solidFill>
              </a:rPr>
              <a:t>#DNNConnect2018</a:t>
            </a:r>
          </a:p>
        </p:txBody>
      </p:sp>
    </p:spTree>
    <p:extLst>
      <p:ext uri="{BB962C8B-B14F-4D97-AF65-F5344CB8AC3E}">
        <p14:creationId xmlns:p14="http://schemas.microsoft.com/office/powerpoint/2010/main" val="33020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Module, meet 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Nik Kalyani</a:t>
            </a:r>
          </a:p>
        </p:txBody>
      </p:sp>
    </p:spTree>
    <p:extLst>
      <p:ext uri="{BB962C8B-B14F-4D97-AF65-F5344CB8AC3E}">
        <p14:creationId xmlns:p14="http://schemas.microsoft.com/office/powerpoint/2010/main" val="197297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Please support our valuable sponsors</a:t>
            </a:r>
            <a:endParaRPr lang="en-IE" dirty="0"/>
          </a:p>
        </p:txBody>
      </p:sp>
      <p:pic>
        <p:nvPicPr>
          <p:cNvPr id="1030" name="Picture 6" descr="D:\Clients\Dnn-Connect\DNN-Connect-2018\_Shared\Sponsors\Pixel\D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1204192"/>
            <a:ext cx="3029268" cy="11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Clients\Dnn-Connect\DNN-Connect-2018\_Shared\Sponsors\Pixel\Managed.com_Logo_Black-with-Deluxe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3525396"/>
            <a:ext cx="3029268" cy="6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Clients\Dnn-Connect\DNN-Connect-2018\_Shared\Sponsors\Pixel\2s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0" y="5071641"/>
            <a:ext cx="1667533" cy="8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Clients\Dnn-Connect\DNN-Connect-2018\_Shared\Sponsors\Pixel\XCES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84" y="1421340"/>
            <a:ext cx="1468211" cy="5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Clients\Dnn-Connect\DNN-Connect-2018\_Shared\Sponsors\Pixel\40Fingers.net-01.01.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44" y="2818487"/>
            <a:ext cx="1180484" cy="6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Clients\Dnn-Connect\DNN-Connect-2018\_Shared\Sponsors\Pixel\bluebolt_logo_no_shado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72" y="4127530"/>
            <a:ext cx="1742283" cy="4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Clients\Dnn-Connect\DNN-Connect-2018\_Shared\Sponsors\Pixel\Fáilte_Ireland+NTDA_H_colV4 [C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51" y="5556909"/>
            <a:ext cx="1792816" cy="3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Clients\Dnn-Connect\DNN-Connect-2018\_Shared\Sponsors\Pixel\Tjep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32" y="1421340"/>
            <a:ext cx="1220387" cy="4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Clients\Dnn-Connect\DNN-Connect-2018\_Shared\Sponsors\Pixel\Glanton Corporate Web 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21" y="2826471"/>
            <a:ext cx="1488550" cy="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Clients\Dnn-Connect\DNN-Connect-2018\_Shared\Sponsors\Pixel\MeetInIreland-2016-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60" y="5306485"/>
            <a:ext cx="1306771" cy="53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Clients\Dnn-Connect\DNN-Connect-2018\_Shared\Sponsors\Pixel\itiloginlogo_15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867" y="4117211"/>
            <a:ext cx="11430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0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9391-7406-EA41-841D-E60BEE84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Kalyani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1B56-E0DB-F845-9DC7-EA6ECA23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565" y="1830371"/>
            <a:ext cx="4537435" cy="4537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19415-6A27-1B4C-8C1F-5C046C35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878672"/>
            <a:ext cx="5050785" cy="1010157"/>
          </a:xfrm>
          <a:prstGeom prst="rect">
            <a:avLst/>
          </a:prstGeom>
        </p:spPr>
      </p:pic>
      <p:pic>
        <p:nvPicPr>
          <p:cNvPr id="2050" name="Picture 2" descr="Image result for dnn logo">
            <a:extLst>
              <a:ext uri="{FF2B5EF4-FFF2-40B4-BE49-F238E27FC236}">
                <a16:creationId xmlns:a16="http://schemas.microsoft.com/office/drawing/2014/main" id="{81D601FC-7BEB-C243-A98D-BFDB7DD0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2" y="5426480"/>
            <a:ext cx="1916500" cy="7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3531CA-64B2-5541-8E64-6F4F0B98AF9B}"/>
              </a:ext>
            </a:extLst>
          </p:cNvPr>
          <p:cNvSpPr/>
          <p:nvPr/>
        </p:nvSpPr>
        <p:spPr>
          <a:xfrm>
            <a:off x="5943600" y="108799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696A8"/>
                </a:solidFill>
                <a:latin typeface="FS Joey" panose="02000506040000020004" pitchFamily="2" charset="77"/>
              </a:rPr>
              <a:t>Co-founder/CTO</a:t>
            </a:r>
          </a:p>
        </p:txBody>
      </p:sp>
      <p:pic>
        <p:nvPicPr>
          <p:cNvPr id="2052" name="Picture 4" descr="http://www.walkstarter.org/assets/images/logo-small-top.png">
            <a:extLst>
              <a:ext uri="{FF2B5EF4-FFF2-40B4-BE49-F238E27FC236}">
                <a16:creationId xmlns:a16="http://schemas.microsoft.com/office/drawing/2014/main" id="{E5C6A6A2-9994-9C49-B97C-CD211F97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382428"/>
            <a:ext cx="5334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Image result for codeforfun">
            <a:extLst>
              <a:ext uri="{FF2B5EF4-FFF2-40B4-BE49-F238E27FC236}">
                <a16:creationId xmlns:a16="http://schemas.microsoft.com/office/drawing/2014/main" id="{9ABD2D63-86DC-4B47-8988-4E5F37AF2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deforfun">
            <a:extLst>
              <a:ext uri="{FF2B5EF4-FFF2-40B4-BE49-F238E27FC236}">
                <a16:creationId xmlns:a16="http://schemas.microsoft.com/office/drawing/2014/main" id="{3C310FAD-68C1-2F4F-A1CE-35B71F184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0100" r="14384" b="23470"/>
          <a:stretch/>
        </p:blipFill>
        <p:spPr bwMode="auto">
          <a:xfrm>
            <a:off x="493402" y="3549681"/>
            <a:ext cx="3016577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icrosoft mvp logo">
            <a:extLst>
              <a:ext uri="{FF2B5EF4-FFF2-40B4-BE49-F238E27FC236}">
                <a16:creationId xmlns:a16="http://schemas.microsoft.com/office/drawing/2014/main" id="{038471D3-62A4-A64A-A059-562DF6BC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88" y="3549680"/>
            <a:ext cx="3572364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59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ECE8-1E43-E541-99AD-237FEC61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WhenHub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FD41-7261-1548-BA47-85E7FF754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3265487" y="803784"/>
            <a:ext cx="2962731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B43AB-1679-A64A-8AD7-F5D43CB2B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6061074" y="813061"/>
            <a:ext cx="2962731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0C68B-755B-3E4C-ABEE-205531BD3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27"/>
          <a:stretch/>
        </p:blipFill>
        <p:spPr>
          <a:xfrm>
            <a:off x="8856661" y="813061"/>
            <a:ext cx="2962731" cy="4733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34F00-01C3-B64A-A370-3DFE4ED4A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1946199"/>
            <a:ext cx="2952521" cy="782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DC3FDE-06CB-2841-8977-E6867A81CCB7}"/>
              </a:ext>
            </a:extLst>
          </p:cNvPr>
          <p:cNvSpPr/>
          <p:nvPr/>
        </p:nvSpPr>
        <p:spPr>
          <a:xfrm>
            <a:off x="4418520" y="559637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1696A8"/>
                </a:solidFill>
                <a:latin typeface="FS Joey" panose="02000506040000020004" pitchFamily="2" charset="77"/>
              </a:rPr>
              <a:t>interface.whenhub.com</a:t>
            </a:r>
            <a:endParaRPr lang="en-US" sz="3200" b="1" dirty="0">
              <a:solidFill>
                <a:srgbClr val="1696A8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1AA78-60D6-BB48-81F2-8DA12294853A}"/>
              </a:ext>
            </a:extLst>
          </p:cNvPr>
          <p:cNvSpPr/>
          <p:nvPr/>
        </p:nvSpPr>
        <p:spPr>
          <a:xfrm>
            <a:off x="374421" y="2925007"/>
            <a:ext cx="27841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1696A8"/>
                </a:solidFill>
                <a:latin typeface="FS Joey" panose="02000506040000020004" pitchFamily="2" charset="77"/>
              </a:rPr>
              <a:t>40,000</a:t>
            </a:r>
          </a:p>
          <a:p>
            <a:r>
              <a:rPr lang="en-US" sz="4400" dirty="0">
                <a:solidFill>
                  <a:srgbClr val="1696A8"/>
                </a:solidFill>
                <a:latin typeface="FS Joey" panose="02000506040000020004" pitchFamily="2" charset="77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379815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umb Question - Dilbert by Scott Adams">
            <a:extLst>
              <a:ext uri="{FF2B5EF4-FFF2-40B4-BE49-F238E27FC236}">
                <a16:creationId xmlns:a16="http://schemas.microsoft.com/office/drawing/2014/main" id="{3820736A-0E0A-D440-970E-F92389475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51000"/>
            <a:ext cx="1143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979A-6D05-5A46-B74D-D18549A4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B225B-C434-F643-AF63-F6C4B2D13083}"/>
              </a:ext>
            </a:extLst>
          </p:cNvPr>
          <p:cNvSpPr/>
          <p:nvPr/>
        </p:nvSpPr>
        <p:spPr>
          <a:xfrm>
            <a:off x="273378" y="893746"/>
            <a:ext cx="11415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https://</a:t>
            </a:r>
            <a:r>
              <a:rPr lang="en-US" sz="5400" b="1" dirty="0" err="1">
                <a:solidFill>
                  <a:schemeClr val="accent4"/>
                </a:solidFill>
                <a:latin typeface="FS Joey" panose="02000506040000020004" pitchFamily="2" charset="77"/>
              </a:rPr>
              <a:t>tinyurl.com</a:t>
            </a:r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/dnnconnect-2018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C94CA-8FC9-F04D-8925-0510438B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" y="1957381"/>
            <a:ext cx="4086912" cy="4086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1A14C8-520A-5045-B9FD-21538CC1DB97}"/>
              </a:ext>
            </a:extLst>
          </p:cNvPr>
          <p:cNvSpPr/>
          <p:nvPr/>
        </p:nvSpPr>
        <p:spPr>
          <a:xfrm>
            <a:off x="5077741" y="3278288"/>
            <a:ext cx="47564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trike="sngStrike" dirty="0">
                <a:solidFill>
                  <a:schemeClr val="accent1"/>
                </a:solidFill>
              </a:rPr>
              <a:t>#</a:t>
            </a:r>
            <a:r>
              <a:rPr lang="en-US" sz="4400" b="1" dirty="0">
                <a:solidFill>
                  <a:schemeClr val="accent1"/>
                </a:solidFill>
              </a:rPr>
              <a:t>DNNConnect2018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DA3F2-B394-1C47-942F-B74D4EB84C19}"/>
              </a:ext>
            </a:extLst>
          </p:cNvPr>
          <p:cNvSpPr/>
          <p:nvPr/>
        </p:nvSpPr>
        <p:spPr>
          <a:xfrm>
            <a:off x="4979044" y="2170292"/>
            <a:ext cx="4572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S Joey" panose="02000506040000020004" pitchFamily="2" charset="77"/>
              </a:rPr>
              <a:t>@</a:t>
            </a:r>
            <a:r>
              <a:rPr lang="en-US" sz="6600" dirty="0" err="1">
                <a:solidFill>
                  <a:schemeClr val="accent6"/>
                </a:solidFill>
                <a:latin typeface="FS Joey" panose="02000506040000020004" pitchFamily="2" charset="77"/>
              </a:rPr>
              <a:t>techbubble</a:t>
            </a:r>
            <a:endParaRPr lang="en-US" sz="6600" dirty="0">
              <a:solidFill>
                <a:schemeClr val="accent6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4C9B6-FE1C-BF40-ADD1-777185EB1AE3}"/>
              </a:ext>
            </a:extLst>
          </p:cNvPr>
          <p:cNvSpPr/>
          <p:nvPr/>
        </p:nvSpPr>
        <p:spPr>
          <a:xfrm>
            <a:off x="5077741" y="4175405"/>
            <a:ext cx="4209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#</a:t>
            </a:r>
            <a:r>
              <a:rPr lang="en-US" sz="4400" b="1" dirty="0" err="1">
                <a:solidFill>
                  <a:schemeClr val="accent1"/>
                </a:solidFill>
              </a:rPr>
              <a:t>SmartContracts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70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91E5-6EDA-FA4A-A28B-E5A31489A9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1" b="7764"/>
          <a:stretch/>
        </p:blipFill>
        <p:spPr>
          <a:xfrm>
            <a:off x="0" y="838985"/>
            <a:ext cx="12192000" cy="51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0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574C-DE56-394F-93C9-65DFC7EF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8B33-6A3B-7C46-B427-261D0097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9414"/>
          <a:stretch/>
        </p:blipFill>
        <p:spPr>
          <a:xfrm>
            <a:off x="0" y="772998"/>
            <a:ext cx="12192000" cy="51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84029"/>
      </p:ext>
    </p:extLst>
  </p:cSld>
  <p:clrMapOvr>
    <a:masterClrMapping/>
  </p:clrMapOvr>
</p:sld>
</file>

<file path=ppt/theme/theme1.xml><?xml version="1.0" encoding="utf-8"?>
<a:theme xmlns:a="http://schemas.openxmlformats.org/drawingml/2006/main" name="v2 - DNNConnect2016">
  <a:themeElements>
    <a:clrScheme name="DNN-Connect">
      <a:dk1>
        <a:srgbClr val="AEC7DC"/>
      </a:dk1>
      <a:lt1>
        <a:srgbClr val="FFFFFF"/>
      </a:lt1>
      <a:dk2>
        <a:srgbClr val="2C4D68"/>
      </a:dk2>
      <a:lt2>
        <a:srgbClr val="AEC7DC"/>
      </a:lt2>
      <a:accent1>
        <a:srgbClr val="C1181F"/>
      </a:accent1>
      <a:accent2>
        <a:srgbClr val="009CDB"/>
      </a:accent2>
      <a:accent3>
        <a:srgbClr val="C1181F"/>
      </a:accent3>
      <a:accent4>
        <a:srgbClr val="009CDB"/>
      </a:accent4>
      <a:accent5>
        <a:srgbClr val="C1181F"/>
      </a:accent5>
      <a:accent6>
        <a:srgbClr val="009CDB"/>
      </a:accent6>
      <a:hlink>
        <a:srgbClr val="C1181F"/>
      </a:hlink>
      <a:folHlink>
        <a:srgbClr val="D8D8D8"/>
      </a:folHlink>
    </a:clrScheme>
    <a:fontScheme name="DNNConnec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2D1A06D-B506-498B-854A-9C2209356ACC}" vid="{5987BAE6-5762-43B9-A112-C1EEE456E1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v2 - DNNConnect2016</Template>
  <TotalTime>33</TotalTime>
  <Words>42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FS Joey</vt:lpstr>
      <vt:lpstr>Segoe UI</vt:lpstr>
      <vt:lpstr>Segoe UI Light</vt:lpstr>
      <vt:lpstr>v2 - DNNConnect2016</vt:lpstr>
      <vt:lpstr>Module, meet Blockchain</vt:lpstr>
      <vt:lpstr>Please support our valuable sponsors</vt:lpstr>
      <vt:lpstr>Nik Kalyani</vt:lpstr>
      <vt:lpstr>WhenHub</vt:lpstr>
      <vt:lpstr>PowerPoint Presentation</vt:lpstr>
      <vt:lpstr>Code and Presentation</vt:lpstr>
      <vt:lpstr>Blockchain</vt:lpstr>
      <vt:lpstr>Ethereum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Module, meet Blockchain</dc:title>
  <dc:creator>Nik Kalyani</dc:creator>
  <cp:lastModifiedBy>Nik Kalyani</cp:lastModifiedBy>
  <cp:revision>5</cp:revision>
  <dcterms:created xsi:type="dcterms:W3CDTF">2018-05-29T20:30:20Z</dcterms:created>
  <dcterms:modified xsi:type="dcterms:W3CDTF">2018-06-01T05:58:06Z</dcterms:modified>
</cp:coreProperties>
</file>